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03" autoAdjust="0"/>
  </p:normalViewPr>
  <p:slideViewPr>
    <p:cSldViewPr snapToGrid="0" snapToObjects="1">
      <p:cViewPr>
        <p:scale>
          <a:sx n="69" d="100"/>
          <a:sy n="69" d="100"/>
        </p:scale>
        <p:origin x="7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3854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1_Astronomia_Inc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28898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2_Calendario_Inc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3_Constelaciones_Inc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826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olorful_educational_infographic_poster_in_span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LENOVO</dc:creator>
  <cp:keywords/>
  <dc:description>generated using python-pptx</dc:description>
  <cp:lastModifiedBy>Corporación Uezu</cp:lastModifiedBy>
  <cp:revision>2</cp:revision>
  <dcterms:created xsi:type="dcterms:W3CDTF">2013-01-27T09:14:16Z</dcterms:created>
  <dcterms:modified xsi:type="dcterms:W3CDTF">2026-08-30T00:13:45Z</dcterms:modified>
  <cp:category/>
</cp:coreProperties>
</file>